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40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F9F1-566A-4D5D-AB6C-511DE26D2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A520D-EB7D-42DD-893C-D08F03309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8998-7CF7-4B3D-AFB5-9F6AF30F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82668-1EA4-4909-869B-D6F1C840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E15D-B4DB-4CA5-9C08-35460ECC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1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76A7-467C-4D45-8573-D403A6E7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01C7B-4ADC-4F55-B42A-2C162357E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4E73-D394-4D2B-B031-A722FA9E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204A8-21E5-4649-9C58-C90ADEA5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B5FE9-94C0-43D7-A140-07C9E3E6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172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D1F75-BF52-4A1E-9515-D3E5BD2DC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D6847-EF6A-4C15-AD16-E8F996FCE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22A09-3722-48DA-8C35-AB835667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3FCF2-C11B-4D18-B193-32865492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4A206-F43F-4AA0-BFDD-B6410116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03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CC45-93FF-4AA3-8791-2A8E6320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72679-DAD6-43B4-BD32-FFFC9810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E1687-A34A-4148-B0CF-E8BC481E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1DD0-27BE-4B73-80E7-311C5F011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F1D29-83B6-4CD3-84F2-CA17F995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50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DD69-D750-47D2-812B-A5D3FB52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F2EE2-3FFB-4B48-A5CB-1AFC951F4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3CED6-8DF1-4B4B-9E9D-514F40BB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FF2D5-ED52-415A-B02D-94061D09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1611-839C-4F03-99F6-81977951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45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1C03-657C-4CEB-9700-12462E7C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C6AB-60D4-4F77-A022-A6C0099C3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4F0B5E-5B11-48ED-96A5-57A0D8EF0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9B002-040B-4987-9A9E-1EAD0D55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9D240-8DEB-4D19-A593-7D994D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A2CFB-3633-4B80-8841-CF28A353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3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6A9D-06DA-4851-9EE7-EFF1ACFB5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45807-ACB4-4DCD-B7AD-47EE3F51F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D7F7-7A1D-4E8A-8456-CBF093DA0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85C93-0169-4519-921D-C6C89EF76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921C4-23E8-467B-BDF1-12C397631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EC0A6-CC5F-4B3E-A41F-C1570215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95685-E22A-418C-A7CA-F56567F27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09F91-C373-4B3E-ADDC-68AA6FF9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2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2F8D-A44F-41D1-BDD2-BC9D14FA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513CD-C4D7-4483-BF56-EDEA05ED9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8B6A4-D757-4D0B-9407-301927B9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AB8FE-AB71-40B6-ADDF-131918C3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34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0E9BE-4890-44C6-A0FE-FE3B603D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FE371-B202-4D71-8840-4DDFA6A0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ABD5C-8176-4E87-A87D-93948F1C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56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C17E-3416-44B1-B987-4F0AC503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652A5-600F-4AFF-BB0B-4D099B42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5AB10-FD0F-464E-9697-7D0549C6B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724CC-1967-4850-94B7-9D947B72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6A286-6C03-4D38-B1E1-3185E429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3BC54-BC9C-47E9-A509-703596EF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49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5481-942B-48C6-B707-12F81E1C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C7FD9-E692-4611-94FF-576939C88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F5B7F-DF53-4E89-B86E-5387EFD53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0E469-1EAF-4E43-BA20-273BB030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66F3C-AADD-406C-BDB4-1775CE47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AF470-D774-49EE-B26B-B8E52314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56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8FDEE4-A847-478F-B724-26007858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6FB72-C0AC-403F-A461-93225FA4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9731B-05F4-40CF-BA9F-64EE93759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8853-757B-447B-B293-16BD704964D8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F6E56-4953-41F0-9505-5B82CF1E2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7139C-57F0-4CCD-BFCF-BF7A7B402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2D6D-3FF0-4622-A6F8-AAD14E233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296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917BCE-3818-4116-9E65-A249EC8F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938462"/>
            <a:ext cx="6362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1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D2D2C1-3928-4757-BD96-A933C0D6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819150"/>
            <a:ext cx="8953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7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590C2-E9BA-4D1C-8B0A-D74F22A6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695325"/>
            <a:ext cx="92868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0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C5355-0563-497C-A616-3B3AF5C3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771525"/>
            <a:ext cx="92773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8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6389E-639E-4DBA-871A-38721236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157287"/>
            <a:ext cx="97440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269483-5D1D-4511-BFEB-CBC92B49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81100"/>
            <a:ext cx="9753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3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02A98-440C-48D9-9A1A-0D5AFD87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700087"/>
            <a:ext cx="92868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4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2F900-1963-4C95-A9B9-210F1B0F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700087"/>
            <a:ext cx="93059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6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D9C148-2D44-4030-9598-9DC57220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704850"/>
            <a:ext cx="9258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2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425A91-4613-4F94-8425-71D6AAAD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690562"/>
            <a:ext cx="93249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D419B-8D71-44CF-895D-472BADA2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695325"/>
            <a:ext cx="93059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6C50D2-FFA7-4305-80B3-822C7B8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828675"/>
            <a:ext cx="89439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8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8A1BC-600F-4B2D-9950-52DE34E5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785812"/>
            <a:ext cx="92678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6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B1739-5A34-4D4E-ACCA-0F56A719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66762"/>
            <a:ext cx="93154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E8C75-7980-4BBB-B717-8A31D522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785812"/>
            <a:ext cx="92678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84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0F104-64FA-41EF-8061-208E4151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690562"/>
            <a:ext cx="92392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2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50FD5-DBBB-4BAF-9CCE-48B0AD77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52500"/>
            <a:ext cx="93916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B0F3A2-7F15-480E-A0B8-F2237A15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85812"/>
            <a:ext cx="88868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02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D20B7-EF66-49FA-8514-8C1BB817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981075"/>
            <a:ext cx="93630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78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87543F-B893-4238-B999-20CE81275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952500"/>
            <a:ext cx="93630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46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3E9E0-13C3-4850-9D88-C262F337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28687"/>
            <a:ext cx="93726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8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F50F6-B3F2-4FEA-9D61-BD9F89F1E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33450"/>
            <a:ext cx="94011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1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2D0A7-729A-4A3F-A5B2-C0CD6763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81075"/>
            <a:ext cx="93726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67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7B75A7-CAD8-4887-9A15-C5296C57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76312"/>
            <a:ext cx="93916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34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32E59E-2DBA-43F1-81D5-65C41BAB3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014412"/>
            <a:ext cx="94011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0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4D10D-2E18-4745-AD70-6AF984CF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766762"/>
            <a:ext cx="89630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4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B1099-0536-4A0F-9F0C-69435FA77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42975"/>
            <a:ext cx="93916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8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5E4235-583C-4CDD-BF6B-4559241B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71550"/>
            <a:ext cx="9372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16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2D66E-43A2-413C-A2F4-4874A425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62025"/>
            <a:ext cx="94011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5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C480B-07A5-401E-9417-D2D345FC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42975"/>
            <a:ext cx="94107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01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9D742C-5FB6-47A4-9FE2-389F89C9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23925"/>
            <a:ext cx="93916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53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2A7638-D933-4C46-BACD-7526EC2E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38212"/>
            <a:ext cx="93821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94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887F8-821F-440A-9B2F-31BE9F49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66787"/>
            <a:ext cx="93916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525D9-D67F-45A3-9221-8B211B99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057275"/>
            <a:ext cx="97155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4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51CE18-9F24-4939-BCA6-FF07699B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57262"/>
            <a:ext cx="93821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7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E1C4D-DA9A-4B9E-899F-E9948A9B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900112"/>
            <a:ext cx="93535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4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DC4C0-84DE-42AC-8B88-75988837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66762"/>
            <a:ext cx="88773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94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744D93-C168-4E42-9C05-7EEEEDEB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00112"/>
            <a:ext cx="97345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8C6F9-A9E3-4A4E-A05A-DBD0D047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33487"/>
            <a:ext cx="9753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19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12AB0-ED1D-4811-96EE-D1E8A27C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981075"/>
            <a:ext cx="97250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24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BECBA-F543-422F-8E5D-24B4186F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9715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1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4EAF1-AEB8-4475-A65E-5D1A5107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33450"/>
            <a:ext cx="9753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0EB43-A300-4877-8C88-2DD917B1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81075"/>
            <a:ext cx="97345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99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95A4B-EE04-44E0-A36F-98AD901C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290637"/>
            <a:ext cx="96869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3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775F0-6354-42D9-B51A-EE606B2D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76312"/>
            <a:ext cx="97440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3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28E132-BF9F-405F-94F6-437BD113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14400"/>
            <a:ext cx="9753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0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503A0-8432-452D-812F-6A632E74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928687"/>
            <a:ext cx="97250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5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875DC-88E5-4BF2-A781-6EDFE807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52500"/>
            <a:ext cx="97345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6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72F22-8D79-4C22-BEA2-42A09A89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90612"/>
            <a:ext cx="9753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6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67F08-3A07-4CA3-B22C-1436729D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52525"/>
            <a:ext cx="93630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5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8A8A7-9AAC-4884-8AA5-18D8B985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76337"/>
            <a:ext cx="93726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2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9C260-CBBA-4478-8F65-8C0C75C6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795337"/>
            <a:ext cx="89630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45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0</Words>
  <Application>Microsoft Office PowerPoint</Application>
  <PresentationFormat>Widescreen</PresentationFormat>
  <Paragraphs>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33</cp:revision>
  <dcterms:created xsi:type="dcterms:W3CDTF">2020-12-08T05:51:18Z</dcterms:created>
  <dcterms:modified xsi:type="dcterms:W3CDTF">2020-12-13T11:23:48Z</dcterms:modified>
</cp:coreProperties>
</file>